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63" r:id="rId8"/>
    <p:sldId id="259" r:id="rId9"/>
    <p:sldId id="265" r:id="rId10"/>
    <p:sldId id="264" r:id="rId11"/>
    <p:sldId id="266" r:id="rId12"/>
    <p:sldId id="267" r:id="rId1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83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2.jpeg>
</file>

<file path=ppt/media/image3.jpe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530820CF-B880-4189-942D-D702A7CBA730}" type="datetimeFigureOut">
              <a:rPr lang="zh-CN" altLang="en-US" smtClean="0"/>
              <a:t>2015/2/10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tympanus.net/Development/ElasticSVGElements/button.html" TargetMode="External"/><Relationship Id="rId2" Type="http://schemas.openxmlformats.org/officeDocument/2006/relationships/hyperlink" Target="http://tympanus.net/Development/AnimatedCheckboxes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ympanus.net/Blueprints/ScrollingLayout/#fbsection2" TargetMode="Externa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verylastdrop.co.uk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easings.net/zh-cn" TargetMode="External"/><Relationship Id="rId2" Type="http://schemas.openxmlformats.org/officeDocument/2006/relationships/hyperlink" Target="http://cubic-bezier.com/#0,0,1,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ank.com/mobile/index.html" TargetMode="External"/><Relationship Id="rId2" Type="http://schemas.openxmlformats.org/officeDocument/2006/relationships/hyperlink" Target="http://qzs.qq.com/qzone/qzact/act/qzapp/qzone5.0/mobile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764705"/>
            <a:ext cx="7772400" cy="4112096"/>
          </a:xfrm>
        </p:spPr>
        <p:txBody>
          <a:bodyPr/>
          <a:lstStyle/>
          <a:p>
            <a:r>
              <a:rPr lang="en-US" altLang="zh-CN" dirty="0" smtClean="0"/>
              <a:t>CSS</a:t>
            </a:r>
            <a:r>
              <a:rPr lang="zh-CN" altLang="en-US" dirty="0" smtClean="0"/>
              <a:t>动画经典案例赏析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4127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模拟场景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43608" y="2060848"/>
            <a:ext cx="3209911" cy="680939"/>
          </a:xfrm>
        </p:spPr>
        <p:txBody>
          <a:bodyPr/>
          <a:lstStyle/>
          <a:p>
            <a:r>
              <a:rPr lang="zh-CN" altLang="en-US" dirty="0" smtClean="0">
                <a:hlinkClick r:id="rId2"/>
              </a:rPr>
              <a:t>动态的</a:t>
            </a:r>
            <a:r>
              <a:rPr lang="en-US" altLang="zh-CN" dirty="0" smtClean="0">
                <a:hlinkClick r:id="rId2"/>
              </a:rPr>
              <a:t>check box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35693" y="2912702"/>
            <a:ext cx="20162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2">
                    <a:lumMod val="50000"/>
                  </a:schemeClr>
                </a:solidFill>
              </a:rPr>
              <a:t>SVG</a:t>
            </a:r>
            <a:r>
              <a:rPr lang="zh-CN" altLang="en-US" sz="3200" dirty="0" smtClean="0">
                <a:solidFill>
                  <a:schemeClr val="bg2">
                    <a:lumMod val="50000"/>
                  </a:schemeClr>
                </a:solidFill>
              </a:rPr>
              <a:t>动画</a:t>
            </a:r>
            <a:endParaRPr lang="zh-CN" altLang="en-US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55576" y="3737430"/>
            <a:ext cx="3600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 smtClean="0">
                <a:hlinkClick r:id="rId3"/>
              </a:rPr>
              <a:t>有手感的控件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4426980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08720"/>
          </a:xfrm>
        </p:spPr>
        <p:txBody>
          <a:bodyPr/>
          <a:lstStyle/>
          <a:p>
            <a:r>
              <a:rPr lang="zh-CN" altLang="en-US" dirty="0" smtClean="0"/>
              <a:t>滚动视差</a:t>
            </a:r>
            <a:endParaRPr lang="zh-CN" altLang="en-US" dirty="0"/>
          </a:p>
        </p:txBody>
      </p:sp>
      <p:pic>
        <p:nvPicPr>
          <p:cNvPr id="6146" name="Picture 2" descr="http://isux.tencent.com/wp-content/uploads/2014/11/20141215143446594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93" y="1810459"/>
            <a:ext cx="6267450" cy="4695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07704" y="908719"/>
            <a:ext cx="4958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background-attachment</a:t>
            </a:r>
            <a:endParaRPr lang="zh-CN" altLang="en-US" b="1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6636691" y="3789040"/>
            <a:ext cx="19702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>
                <a:hlinkClick r:id="rId4"/>
              </a:rPr>
              <a:t>EVERY LAST DROP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65749" y="4365104"/>
            <a:ext cx="1512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 smtClean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Position:fixed</a:t>
            </a:r>
            <a:endParaRPr lang="en-US" altLang="zh-CN" b="1" dirty="0" smtClean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9350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Position : fixed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740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基础知识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1" dirty="0" smtClean="0"/>
              <a:t>Transform </a:t>
            </a:r>
            <a:r>
              <a:rPr lang="zh-CN" altLang="en-US" b="1" dirty="0" smtClean="0"/>
              <a:t>变形</a:t>
            </a:r>
            <a:endParaRPr lang="en-US" altLang="zh-CN" b="1" dirty="0" smtClean="0"/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位移：</a:t>
            </a:r>
            <a:r>
              <a:rPr lang="en-US" altLang="zh-CN" dirty="0" smtClean="0"/>
              <a:t>translate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缩放：</a:t>
            </a:r>
            <a:r>
              <a:rPr lang="en-US" altLang="zh-CN" dirty="0" smtClean="0"/>
              <a:t>scale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旋转：</a:t>
            </a:r>
            <a:r>
              <a:rPr lang="en-US" altLang="zh-CN" dirty="0" smtClean="0"/>
              <a:t>rotate</a:t>
            </a:r>
          </a:p>
          <a:p>
            <a:pPr marL="0" indent="0">
              <a:buNone/>
            </a:pPr>
            <a:r>
              <a:rPr lang="en-US" altLang="zh-CN" dirty="0" smtClean="0"/>
              <a:t>	</a:t>
            </a:r>
            <a:r>
              <a:rPr lang="zh-CN" altLang="en-US" dirty="0" smtClean="0"/>
              <a:t>斜切：</a:t>
            </a:r>
            <a:r>
              <a:rPr lang="en-US" altLang="zh-CN" dirty="0" smtClean="0"/>
              <a:t>skew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 smtClean="0"/>
              <a:t>矩阵变换：</a:t>
            </a:r>
            <a:r>
              <a:rPr lang="en-US" altLang="zh-CN" dirty="0" smtClean="0"/>
              <a:t>matrix</a:t>
            </a:r>
          </a:p>
          <a:p>
            <a:pPr marL="0" indent="0">
              <a:buNone/>
            </a:pPr>
            <a:r>
              <a:rPr lang="en-US" altLang="zh-CN" b="1" dirty="0"/>
              <a:t>Transform </a:t>
            </a:r>
            <a:r>
              <a:rPr lang="en-US" altLang="zh-CN" b="1" dirty="0" smtClean="0"/>
              <a:t>–origin</a:t>
            </a:r>
            <a:r>
              <a:rPr lang="zh-CN" altLang="en-US" b="1" dirty="0"/>
              <a:t> </a:t>
            </a:r>
            <a:r>
              <a:rPr lang="zh-CN" altLang="en-US" b="1" dirty="0" smtClean="0"/>
              <a:t>变形原点</a:t>
            </a:r>
            <a:endParaRPr lang="en-US" altLang="zh-CN" b="1" dirty="0" smtClean="0"/>
          </a:p>
          <a:p>
            <a:pPr marL="0" indent="0">
              <a:buNone/>
            </a:pPr>
            <a:r>
              <a:rPr lang="en-US" altLang="zh-CN" b="1" dirty="0" smtClean="0"/>
              <a:t>Transition </a:t>
            </a:r>
            <a:r>
              <a:rPr lang="zh-CN" altLang="en-US" b="1" dirty="0" smtClean="0"/>
              <a:t>过渡</a:t>
            </a:r>
            <a:endParaRPr lang="en-US" altLang="zh-CN" b="1" dirty="0" smtClean="0"/>
          </a:p>
          <a:p>
            <a:pPr marL="0" indent="0">
              <a:buNone/>
            </a:pPr>
            <a:r>
              <a:rPr lang="en-US" altLang="zh-CN" b="1" dirty="0" smtClean="0"/>
              <a:t>Animation </a:t>
            </a:r>
            <a:r>
              <a:rPr lang="zh-CN" altLang="en-US" b="1" dirty="0" smtClean="0"/>
              <a:t>动画 </a:t>
            </a:r>
            <a:r>
              <a:rPr lang="en-US" altLang="zh-CN" b="1" dirty="0" smtClean="0"/>
              <a:t>@</a:t>
            </a:r>
            <a:r>
              <a:rPr lang="en-US" altLang="zh-CN" b="1" dirty="0" err="1" smtClean="0"/>
              <a:t>keyframes</a:t>
            </a:r>
            <a:endParaRPr lang="en-US" altLang="zh-CN" b="1" dirty="0" smtClean="0"/>
          </a:p>
          <a:p>
            <a:pPr marL="0" indent="0">
              <a:buNone/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28778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transition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7544" y="2708920"/>
            <a:ext cx="8229600" cy="2409131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b="1" dirty="0" smtClean="0"/>
              <a:t>Transition-property</a:t>
            </a:r>
          </a:p>
          <a:p>
            <a:pPr marL="0" indent="0" algn="ctr">
              <a:buNone/>
            </a:pPr>
            <a:r>
              <a:rPr lang="en-US" altLang="zh-CN" b="1" dirty="0" smtClean="0"/>
              <a:t>Transition-duration</a:t>
            </a:r>
          </a:p>
          <a:p>
            <a:pPr marL="0" indent="0" algn="ctr">
              <a:buNone/>
            </a:pPr>
            <a:r>
              <a:rPr lang="en-US" altLang="zh-CN" b="1" dirty="0" smtClean="0"/>
              <a:t>Transition-delay</a:t>
            </a:r>
          </a:p>
          <a:p>
            <a:pPr marL="0" indent="0" algn="ctr">
              <a:buNone/>
            </a:pPr>
            <a:r>
              <a:rPr lang="en-US" altLang="zh-CN" b="1" dirty="0" smtClean="0"/>
              <a:t>Transition-timing-function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678543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让界面动画更自然</a:t>
            </a:r>
            <a:endParaRPr lang="zh-CN" altLang="en-US" dirty="0"/>
          </a:p>
        </p:txBody>
      </p:sp>
      <p:pic>
        <p:nvPicPr>
          <p:cNvPr id="1026" name="Picture 2" descr="C:\Users\hx09848\AppData\Local\Temp\63918611gw1ejt8m95fnhj20ge07jwew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16832"/>
            <a:ext cx="74930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40133" y="5590479"/>
            <a:ext cx="1260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F=ma</a:t>
            </a:r>
          </a:p>
        </p:txBody>
      </p:sp>
    </p:spTree>
    <p:extLst>
      <p:ext uri="{BB962C8B-B14F-4D97-AF65-F5344CB8AC3E}">
        <p14:creationId xmlns:p14="http://schemas.microsoft.com/office/powerpoint/2010/main" val="155479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1560" y="4869160"/>
            <a:ext cx="9144000" cy="1370136"/>
          </a:xfrm>
        </p:spPr>
        <p:txBody>
          <a:bodyPr>
            <a:normAutofit fontScale="92500" lnSpcReduction="20000"/>
          </a:bodyPr>
          <a:lstStyle/>
          <a:p>
            <a:endParaRPr lang="zh-CN" altLang="en-US" dirty="0"/>
          </a:p>
          <a:p>
            <a:endParaRPr lang="en-US" altLang="zh-CN" dirty="0" smtClean="0"/>
          </a:p>
          <a:p>
            <a:r>
              <a:rPr lang="zh-CN" altLang="en-US" dirty="0" smtClean="0"/>
              <a:t>启动：</a:t>
            </a:r>
            <a:r>
              <a:rPr lang="zh-CN" altLang="en-US" b="1" dirty="0"/>
              <a:t>体现力</a:t>
            </a:r>
            <a:r>
              <a:rPr lang="zh-CN" altLang="en-US" dirty="0"/>
              <a:t>、</a:t>
            </a:r>
            <a:r>
              <a:rPr lang="zh-CN" altLang="en-US" b="1" dirty="0"/>
              <a:t>质量</a:t>
            </a:r>
            <a:r>
              <a:rPr lang="zh-CN" altLang="en-US" dirty="0"/>
              <a:t>、环境，可以表现材质的轻盈与厚重。</a:t>
            </a:r>
          </a:p>
          <a:p>
            <a:r>
              <a:rPr lang="zh-CN" altLang="en-US" dirty="0" smtClean="0"/>
              <a:t>收尾：</a:t>
            </a:r>
            <a:r>
              <a:rPr lang="zh-CN" altLang="en-US" b="1" dirty="0"/>
              <a:t>体现质量</a:t>
            </a:r>
            <a:r>
              <a:rPr lang="zh-CN" altLang="en-US" dirty="0"/>
              <a:t>、</a:t>
            </a:r>
            <a:r>
              <a:rPr lang="zh-CN" altLang="en-US" b="1" dirty="0"/>
              <a:t>速度</a:t>
            </a:r>
            <a:r>
              <a:rPr lang="zh-CN" altLang="en-US" dirty="0"/>
              <a:t>、</a:t>
            </a:r>
            <a:r>
              <a:rPr lang="zh-CN" altLang="en-US" b="1" dirty="0"/>
              <a:t>环境</a:t>
            </a:r>
            <a:r>
              <a:rPr lang="zh-CN" altLang="en-US" dirty="0"/>
              <a:t>。阻尼通常在这个阶段体现。</a:t>
            </a:r>
          </a:p>
        </p:txBody>
      </p:sp>
      <p:pic>
        <p:nvPicPr>
          <p:cNvPr id="2050" name="Picture 2" descr="C:\Users\hx09848\AppData\Local\Temp\63918611gw1ejt8maw3zvj20ge07jgm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628800"/>
            <a:ext cx="74930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32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x09848\AppData\Local\Temp\63918611gw1ejt8mhpbe8g20b408c7wh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764704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hx09848\AppData\Local\Temp\63918611gw1ejt8rklwfij20b404y3yh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789040"/>
            <a:ext cx="5080000" cy="226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789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effectLst/>
              </a:rPr>
              <a:t>呼吸</a:t>
            </a:r>
            <a:r>
              <a:rPr lang="zh-CN" altLang="en-US" dirty="0" smtClean="0">
                <a:effectLst/>
              </a:rPr>
              <a:t>动画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64088" y="1638092"/>
            <a:ext cx="2376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渐显、渐隐动画</a:t>
            </a:r>
            <a:endParaRPr lang="zh-CN" altLang="en-US" dirty="0"/>
          </a:p>
        </p:txBody>
      </p:sp>
      <p:pic>
        <p:nvPicPr>
          <p:cNvPr id="4098" name="Picture 2" descr="http://isux.tencent.com/wp-content/uploads/2014/08/201408071734505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525" y="2171353"/>
            <a:ext cx="5619750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isux.tencent.com/wp-content/uploads/2014/08/2014080717194765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717" y="3068960"/>
            <a:ext cx="5619750" cy="258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402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Timing-function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35696" y="2309529"/>
            <a:ext cx="5698976" cy="1612776"/>
          </a:xfrm>
        </p:spPr>
        <p:txBody>
          <a:bodyPr/>
          <a:lstStyle/>
          <a:p>
            <a:r>
              <a:rPr lang="en-US" altLang="zh-CN" dirty="0" smtClean="0"/>
              <a:t>Linear</a:t>
            </a:r>
            <a:r>
              <a:rPr lang="zh-CN" altLang="en-US" dirty="0" smtClean="0"/>
              <a:t>，</a:t>
            </a:r>
            <a:r>
              <a:rPr lang="en-US" altLang="zh-CN" dirty="0"/>
              <a:t>step()</a:t>
            </a:r>
            <a:endParaRPr lang="en-US" altLang="zh-CN" dirty="0" smtClean="0"/>
          </a:p>
          <a:p>
            <a:r>
              <a:rPr lang="en-US" altLang="zh-CN" dirty="0" smtClean="0"/>
              <a:t>ease  ease-in   ease-out   ease-in-out</a:t>
            </a:r>
          </a:p>
          <a:p>
            <a:r>
              <a:rPr lang="en-US" altLang="zh-CN" dirty="0" smtClean="0"/>
              <a:t>cubic-</a:t>
            </a:r>
            <a:r>
              <a:rPr lang="en-US" altLang="zh-CN" dirty="0" err="1" smtClean="0"/>
              <a:t>bezier</a:t>
            </a:r>
            <a:r>
              <a:rPr lang="en-US" altLang="zh-CN" dirty="0" smtClean="0"/>
              <a:t> </a:t>
            </a:r>
          </a:p>
          <a:p>
            <a:pPr marL="0" indent="0">
              <a:buNone/>
            </a:pPr>
            <a:endParaRPr lang="en-US" altLang="zh-CN" dirty="0" smtClean="0">
              <a:hlinkClick r:id="rId2"/>
            </a:endParaRPr>
          </a:p>
          <a:p>
            <a:pPr marL="0" indent="0">
              <a:buNone/>
            </a:pPr>
            <a:endParaRPr lang="en-US" altLang="zh-CN" dirty="0">
              <a:hlinkClick r:id="rId2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31840" y="4077072"/>
            <a:ext cx="309634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hlinkClick r:id="rId2"/>
              </a:rPr>
              <a:t>贝塞尔</a:t>
            </a:r>
            <a:r>
              <a:rPr lang="zh-CN" altLang="en-US" sz="2800" dirty="0" smtClean="0">
                <a:hlinkClick r:id="rId2"/>
              </a:rPr>
              <a:t>函数</a:t>
            </a:r>
            <a:endParaRPr lang="en-US" altLang="zh-CN" sz="2800" dirty="0" smtClean="0"/>
          </a:p>
          <a:p>
            <a:pPr algn="ctr"/>
            <a:endParaRPr lang="en-US" altLang="zh-CN" sz="2800" dirty="0" smtClean="0"/>
          </a:p>
          <a:p>
            <a:pPr algn="ctr"/>
            <a:r>
              <a:rPr lang="zh-CN" altLang="en-US" sz="2800" dirty="0">
                <a:hlinkClick r:id="rId3"/>
              </a:rPr>
              <a:t>缓动</a:t>
            </a:r>
            <a:r>
              <a:rPr lang="zh-CN" altLang="en-US" sz="2800" dirty="0" smtClean="0">
                <a:hlinkClick r:id="rId3"/>
              </a:rPr>
              <a:t>函数速查表</a:t>
            </a:r>
            <a:endParaRPr lang="en-US" altLang="zh-CN" sz="2800" dirty="0"/>
          </a:p>
          <a:p>
            <a:pPr algn="ctr"/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2373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QQ</a:t>
            </a:r>
            <a:r>
              <a:rPr lang="zh-CN" altLang="en-US" dirty="0" smtClean="0"/>
              <a:t>空间</a:t>
            </a:r>
            <a:r>
              <a:rPr lang="en-US" altLang="zh-CN" dirty="0" smtClean="0"/>
              <a:t>5.0</a:t>
            </a:r>
            <a:r>
              <a:rPr lang="zh-CN" altLang="en-US" dirty="0" smtClean="0"/>
              <a:t>动画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0" y="1840249"/>
            <a:ext cx="4114800" cy="2481139"/>
          </a:xfrm>
        </p:spPr>
        <p:txBody>
          <a:bodyPr/>
          <a:lstStyle/>
          <a:p>
            <a:r>
              <a:rPr lang="zh-CN" altLang="en-US" dirty="0" smtClean="0"/>
              <a:t>基础：</a:t>
            </a:r>
            <a:endParaRPr lang="en-US" altLang="zh-CN" dirty="0" smtClean="0">
              <a:hlinkClick r:id="rId2"/>
            </a:endParaRPr>
          </a:p>
          <a:p>
            <a:r>
              <a:rPr lang="zh-CN" altLang="en-US" dirty="0" smtClean="0">
                <a:hlinkClick r:id="rId2"/>
              </a:rPr>
              <a:t>多彩年轻，乐享生活</a:t>
            </a:r>
            <a:endParaRPr lang="en-US" altLang="zh-CN" dirty="0" smtClean="0"/>
          </a:p>
          <a:p>
            <a:r>
              <a:rPr lang="zh-CN" altLang="en-US" dirty="0"/>
              <a:t>进</a:t>
            </a:r>
            <a:r>
              <a:rPr lang="zh-CN" altLang="en-US" dirty="0" smtClean="0"/>
              <a:t>阶：</a:t>
            </a:r>
            <a:endParaRPr lang="en-US" altLang="zh-CN" dirty="0" smtClean="0"/>
          </a:p>
          <a:p>
            <a:r>
              <a:rPr lang="zh-CN" altLang="en-US" dirty="0">
                <a:hlinkClick r:id="rId3"/>
              </a:rPr>
              <a:t>微众银行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841246"/>
            <a:ext cx="2447925" cy="4324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015969"/>
            <a:ext cx="3847707" cy="3974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609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主管人员">
  <a:themeElements>
    <a:clrScheme name="主管人员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暗香扑面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創英角ｺﾞｼｯｸUB"/>
        <a:font script="Hang" typeface="맑은 고딕"/>
        <a:font script="Hans" typeface="黑体"/>
        <a:font script="Hant" typeface="新細明體"/>
        <a:font script="Arab" typeface="Arial"/>
        <a:font script="Hebr" typeface="Arial"/>
        <a:font script="Thai" typeface="Cordian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主管人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471</TotalTime>
  <Words>119</Words>
  <Application>Microsoft Office PowerPoint</Application>
  <PresentationFormat>全屏显示(4:3)</PresentationFormat>
  <Paragraphs>46</Paragraphs>
  <Slides>12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3" baseType="lpstr">
      <vt:lpstr>主管人员</vt:lpstr>
      <vt:lpstr>CSS动画经典案例赏析</vt:lpstr>
      <vt:lpstr>基础知识</vt:lpstr>
      <vt:lpstr>transition</vt:lpstr>
      <vt:lpstr>让界面动画更自然</vt:lpstr>
      <vt:lpstr>PowerPoint 演示文稿</vt:lpstr>
      <vt:lpstr>PowerPoint 演示文稿</vt:lpstr>
      <vt:lpstr>呼吸动画</vt:lpstr>
      <vt:lpstr>Timing-function</vt:lpstr>
      <vt:lpstr>QQ空间5.0动画</vt:lpstr>
      <vt:lpstr>模拟场景</vt:lpstr>
      <vt:lpstr>滚动视差</vt:lpstr>
      <vt:lpstr>Position : fixed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无线事业部—何雪09848</dc:creator>
  <cp:lastModifiedBy>TC</cp:lastModifiedBy>
  <cp:revision>18</cp:revision>
  <dcterms:created xsi:type="dcterms:W3CDTF">2015-02-09T06:35:32Z</dcterms:created>
  <dcterms:modified xsi:type="dcterms:W3CDTF">2015-02-10T11:46:56Z</dcterms:modified>
</cp:coreProperties>
</file>

<file path=docProps/thumbnail.jpeg>
</file>